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8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12/24/2025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F64352-BB75-40BA-B645-0B6077A5F8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12151" y="605485"/>
            <a:ext cx="7197726" cy="2421464"/>
          </a:xfrm>
        </p:spPr>
        <p:txBody>
          <a:bodyPr/>
          <a:lstStyle/>
          <a:p>
            <a:r>
              <a:rPr lang="en-US" dirty="0"/>
              <a:t>Astronaut</a:t>
            </a:r>
            <a:br>
              <a:rPr lang="ru-RU" dirty="0"/>
            </a:b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0811DFB-73B5-47F6-AD44-EBA178F1CE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1388" y="0"/>
            <a:ext cx="1714856" cy="2365397"/>
          </a:xfrm>
          <a:prstGeom prst="rect">
            <a:avLst/>
          </a:prstGeom>
        </p:spPr>
      </p:pic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E64FAA0-4414-400B-A3C0-07F671FF5E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184" y="2172372"/>
            <a:ext cx="6010543" cy="1405467"/>
          </a:xfrm>
        </p:spPr>
        <p:txBody>
          <a:bodyPr/>
          <a:lstStyle/>
          <a:p>
            <a:r>
              <a:rPr lang="ru-RU" dirty="0"/>
              <a:t>Представляю вам мою игру ,,космонавт</a:t>
            </a:r>
            <a:r>
              <a:rPr lang="en-US" dirty="0"/>
              <a:t>’’</a:t>
            </a:r>
            <a:r>
              <a:rPr lang="ru-RU" dirty="0"/>
              <a:t>.</a:t>
            </a:r>
          </a:p>
          <a:p>
            <a:r>
              <a:rPr lang="en-US" dirty="0"/>
              <a:t>if you get bored just open this game</a:t>
            </a:r>
            <a:r>
              <a:rPr lang="ru-RU" dirty="0"/>
              <a:t>          </a:t>
            </a:r>
          </a:p>
        </p:txBody>
      </p:sp>
    </p:spTree>
    <p:extLst>
      <p:ext uri="{BB962C8B-B14F-4D97-AF65-F5344CB8AC3E}">
        <p14:creationId xmlns:p14="http://schemas.microsoft.com/office/powerpoint/2010/main" val="2956692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D8A8AA-F6CD-4AAD-9C1B-A394D5988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1155" y="0"/>
            <a:ext cx="10131425" cy="1456267"/>
          </a:xfrm>
        </p:spPr>
        <p:txBody>
          <a:bodyPr/>
          <a:lstStyle/>
          <a:p>
            <a:r>
              <a:rPr lang="ru-RU" dirty="0"/>
              <a:t>                 Суть игры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23C9969-2FEA-42F0-A1A5-E1F62271F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-131114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    нужно остерегаться космического мусора, если ты коснулся его ,то потеряешь жизнь. Если потеряешь все три жизни, то игра заканчивается.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44D97F43-2840-41D8-84A8-C27E94083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48" y="2290273"/>
            <a:ext cx="2369671" cy="4398948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DBD4029-502B-4CF6-BEF1-1DF485A79A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0703" t="15898" r="40614" b="22356"/>
          <a:stretch/>
        </p:blipFill>
        <p:spPr>
          <a:xfrm>
            <a:off x="9487286" y="2550920"/>
            <a:ext cx="1999716" cy="4307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732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7808214-E2FA-454F-8608-1CBA120E5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Начальный экран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A3BDAC-9354-4202-9F4A-6FA5D3CDBA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2874" y="826015"/>
            <a:ext cx="10131425" cy="3649133"/>
          </a:xfrm>
        </p:spPr>
        <p:txBody>
          <a:bodyPr/>
          <a:lstStyle/>
          <a:p>
            <a:r>
              <a:rPr lang="ru-RU" dirty="0"/>
              <a:t>Начальный экран игры похож на экран 3 спринта. Так как я люблю тематику космоса, я решила оставить тему, но поменять картинки и добавить космический мусор.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BA9EDA9-6420-4180-80E8-62A7CDC1FB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0450" y="2650581"/>
            <a:ext cx="2371550" cy="419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661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7C8D0D5-CE35-4BA1-8881-144326C15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                           О игре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241D5D9-727B-42C8-A476-A16DAF219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233" y="774740"/>
            <a:ext cx="10131425" cy="3649133"/>
          </a:xfrm>
        </p:spPr>
        <p:txBody>
          <a:bodyPr/>
          <a:lstStyle/>
          <a:p>
            <a:r>
              <a:rPr lang="ru-RU" dirty="0"/>
              <a:t>Наличие жизней-3</a:t>
            </a:r>
          </a:p>
          <a:p>
            <a:r>
              <a:rPr lang="ru-RU" dirty="0"/>
              <a:t>Наличие космического мусора-2</a:t>
            </a:r>
          </a:p>
          <a:p>
            <a:r>
              <a:rPr lang="ru-RU" dirty="0"/>
              <a:t>Космонавт-1</a:t>
            </a:r>
          </a:p>
          <a:p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4B206F3-B596-458B-8DA1-19B2EA560B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532" t="16076" r="40683" b="21247"/>
          <a:stretch/>
        </p:blipFill>
        <p:spPr>
          <a:xfrm>
            <a:off x="4432416" y="2559467"/>
            <a:ext cx="3122065" cy="429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228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F8FDA4C-C826-46C2-AA39-4076407BC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            Конец игры 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3D37D44-2DCF-4494-BD60-0A3B5016E5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2335" y="373087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 Игра заканчивается, когда вы теряете все жизни и вам показывают число набранных очков и прошлых очков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A88D0AD-8323-4B3F-8690-8ED29C1E49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527" t="15780" r="40551" b="21957"/>
          <a:stretch/>
        </p:blipFill>
        <p:spPr>
          <a:xfrm>
            <a:off x="2262931" y="2390863"/>
            <a:ext cx="2306972" cy="4269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199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C7EB3B-2599-43C8-BFC6-D507501C8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1EA4E23-9831-40C8-9FA1-BB4351A972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Эта игра даст опыт в создание игр</a:t>
            </a:r>
          </a:p>
          <a:p>
            <a:r>
              <a:rPr lang="ru-RU" dirty="0"/>
              <a:t>Теперь я могу создавать мини игры </a:t>
            </a:r>
          </a:p>
        </p:txBody>
      </p:sp>
    </p:spTree>
    <p:extLst>
      <p:ext uri="{BB962C8B-B14F-4D97-AF65-F5344CB8AC3E}">
        <p14:creationId xmlns:p14="http://schemas.microsoft.com/office/powerpoint/2010/main" val="22762590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ебесная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TM03457452[[fn=Небесная]]</Template>
  <TotalTime>42</TotalTime>
  <Words>120</Words>
  <Application>Microsoft Office PowerPoint</Application>
  <PresentationFormat>Широкоэкранный</PresentationFormat>
  <Paragraphs>16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Небесная</vt:lpstr>
      <vt:lpstr>Astronaut </vt:lpstr>
      <vt:lpstr>                 Суть игры</vt:lpstr>
      <vt:lpstr>Начальный экран </vt:lpstr>
      <vt:lpstr>                            О игре </vt:lpstr>
      <vt:lpstr>            Конец игры </vt:lpstr>
      <vt:lpstr>Заключение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Astronaut</dc:title>
  <dc:creator>game</dc:creator>
  <cp:lastModifiedBy>game</cp:lastModifiedBy>
  <cp:revision>6</cp:revision>
  <dcterms:created xsi:type="dcterms:W3CDTF">2025-12-24T13:07:54Z</dcterms:created>
  <dcterms:modified xsi:type="dcterms:W3CDTF">2025-12-24T13:50:00Z</dcterms:modified>
</cp:coreProperties>
</file>

<file path=docProps/thumbnail.jpeg>
</file>